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92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68" r:id="rId14"/>
  </p:sldIdLst>
  <p:sldSz cx="9144000" cy="6858000" type="screen4x3"/>
  <p:notesSz cx="6858000" cy="9144000"/>
  <p:defaultTextStyle>
    <a:defPPr>
      <a:defRPr lang="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06"/>
    <p:restoredTop sz="94613"/>
  </p:normalViewPr>
  <p:slideViewPr>
    <p:cSldViewPr snapToGrid="0" snapToObjects="1">
      <p:cViewPr varScale="1">
        <p:scale>
          <a:sx n="123" d="100"/>
          <a:sy n="123" d="100"/>
        </p:scale>
        <p:origin x="88" y="8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Projecten beheren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SANJAY AND ARVIND SESHAN</a:t>
            </a: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</p:spTree>
    <p:extLst>
      <p:ext uri="{BB962C8B-B14F-4D97-AF65-F5344CB8AC3E}">
        <p14:creationId xmlns:p14="http://schemas.microsoft.com/office/powerpoint/2010/main" val="44318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Projecten delen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nl" dirty="0"/>
              <a:t>SPIKE Prime-bestanden hebben de extensie .llsp- extensie.</a:t>
            </a:r>
          </a:p>
          <a:p>
            <a:r>
              <a:rPr lang="nl" dirty="0"/>
              <a:t>Je kunt alle bestanden vinden die zijn opgeslagen in de map Mijn documenten in een map genaamd LEGO Education SPIKE Prime</a:t>
            </a:r>
          </a:p>
          <a:p>
            <a:r>
              <a:rPr lang="nl" dirty="0"/>
              <a:t>U kunt deze bestanden met iedereen e-mailen of delen</a:t>
            </a:r>
          </a:p>
          <a:p>
            <a:r>
              <a:rPr lang="nl" dirty="0"/>
              <a:t>Projecten worden automatisch opgeslagen, maar het is een goede gewoonte om een back-up van uw projectbestanden te maken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6E401-B6F4-4BD3-B982-18BCE533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85" y="1452488"/>
            <a:ext cx="3141976" cy="58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6" y="2040012"/>
            <a:ext cx="1633924" cy="1438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024B6-D6B4-4DF7-8C39-39C767987BDA}"/>
              </a:ext>
            </a:extLst>
          </p:cNvPr>
          <p:cNvSpPr txBox="1"/>
          <p:nvPr/>
        </p:nvSpPr>
        <p:spPr>
          <a:xfrm>
            <a:off x="175260" y="4451758"/>
            <a:ext cx="5084996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Ga in de iOS-appversie naar Mijn projecten.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Klik op het bewerkingspictogram [1]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Kies het project dat je wilt delen [2]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nl" dirty="0">
                <a:solidFill>
                  <a:schemeClr val="tx2"/>
                </a:solidFill>
              </a:rPr>
              <a:t>Selecteer Delen in het onderste menu [3]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3C7C71-FE39-44F5-8A6C-8528913D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49" y="3699148"/>
            <a:ext cx="3144409" cy="24342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4399EC-ECFD-4057-8711-EA3523EA2C99}"/>
              </a:ext>
            </a:extLst>
          </p:cNvPr>
          <p:cNvSpPr/>
          <p:nvPr/>
        </p:nvSpPr>
        <p:spPr>
          <a:xfrm>
            <a:off x="8526162" y="3937906"/>
            <a:ext cx="271849" cy="2263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F2772-58C4-4A08-9225-48E3A9C04D99}"/>
              </a:ext>
            </a:extLst>
          </p:cNvPr>
          <p:cNvSpPr/>
          <p:nvPr/>
        </p:nvSpPr>
        <p:spPr>
          <a:xfrm>
            <a:off x="5595176" y="4203467"/>
            <a:ext cx="379316" cy="5106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2D362-C06E-4AA4-BA3E-EB64A0EB7044}"/>
              </a:ext>
            </a:extLst>
          </p:cNvPr>
          <p:cNvSpPr/>
          <p:nvPr/>
        </p:nvSpPr>
        <p:spPr>
          <a:xfrm>
            <a:off x="7607268" y="5974494"/>
            <a:ext cx="282521" cy="215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60E34-9DDB-46D9-B4A5-C0A6A70EB218}"/>
              </a:ext>
            </a:extLst>
          </p:cNvPr>
          <p:cNvSpPr txBox="1"/>
          <p:nvPr/>
        </p:nvSpPr>
        <p:spPr>
          <a:xfrm>
            <a:off x="5557849" y="4678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" dirty="0"/>
              <a:t>[2]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FE46F-9E51-4E7D-AD15-58918CB869E3}"/>
              </a:ext>
            </a:extLst>
          </p:cNvPr>
          <p:cNvSpPr txBox="1"/>
          <p:nvPr/>
        </p:nvSpPr>
        <p:spPr>
          <a:xfrm>
            <a:off x="8468154" y="415642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" dirty="0"/>
              <a:t>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54173-ABF5-469E-80D8-1CA5415D2991}"/>
              </a:ext>
            </a:extLst>
          </p:cNvPr>
          <p:cNvSpPr txBox="1"/>
          <p:nvPr/>
        </p:nvSpPr>
        <p:spPr>
          <a:xfrm>
            <a:off x="7842053" y="586445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" dirty="0"/>
              <a:t>[3]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5BD5561-43E0-CCCE-088B-CCF0DB61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Projecten delen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nl" dirty="0"/>
              <a:t>Robotuitvinderbestanden hebben de extensie .lms -extensie</a:t>
            </a:r>
          </a:p>
          <a:p>
            <a:r>
              <a:rPr lang="nl" dirty="0"/>
              <a:t>Projecten worden automatisch opgeslagen. Als u echter de naam en locatie van het opgeslagen bestand wilt wijzigen, kunt u dit doen via de drie puntjes naast de projectnaam.</a:t>
            </a:r>
          </a:p>
          <a:p>
            <a:r>
              <a:rPr lang="nl" dirty="0"/>
              <a:t>Het delen van projecten in Robot Inventor is heel eenvoudig. De drie stippen naast de projectnaam hebben een knop Delen</a:t>
            </a:r>
          </a:p>
          <a:p>
            <a:r>
              <a:rPr lang="nl" dirty="0"/>
              <a:t>U kunt dezelfde functies ook via het menu openen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506AE1F-A04F-9977-C70A-D2C4E077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Code kopiëren tussen projecten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nl" dirty="0"/>
              <a:t>Klik op de programmastapel die u naar een ander project wilt kopiëren</a:t>
            </a:r>
          </a:p>
          <a:p>
            <a:r>
              <a:rPr lang="nl" dirty="0"/>
              <a:t>Druk op CTRL-C om de stapel te kopiëren (⌘ Command-C op Mac OS X)</a:t>
            </a:r>
          </a:p>
          <a:p>
            <a:r>
              <a:rPr lang="nl" dirty="0"/>
              <a:t>Ga naar het andere projectbestand en druk op CTRL-V (PASTE) (⌘ Command-V op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nl" dirty="0"/>
              <a:t>Helaas werkt het gebruik van COPY-PASTE in projecten vanaf december 2020 niet meer in Robot Inventor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C9CB394-051F-2E67-F5B8-A23AF684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2111017"/>
          </a:xfrm>
        </p:spPr>
        <p:txBody>
          <a:bodyPr>
            <a:normAutofit/>
          </a:bodyPr>
          <a:lstStyle/>
          <a:p>
            <a:r>
              <a:rPr lang="nl-NL" dirty="0"/>
              <a:t>Deze les is gemaakt door </a:t>
            </a:r>
            <a:r>
              <a:rPr lang="nl-NL" dirty="0" err="1"/>
              <a:t>Sanjay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en </a:t>
            </a:r>
            <a:r>
              <a:rPr lang="nl-NL" dirty="0" err="1"/>
              <a:t>Arvind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voor Prime </a:t>
            </a:r>
            <a:r>
              <a:rPr lang="nl-NL" dirty="0" err="1"/>
              <a:t>Lessons</a:t>
            </a:r>
            <a:endParaRPr lang="nl-NL" dirty="0"/>
          </a:p>
          <a:p>
            <a:r>
              <a:rPr lang="nl-NL" dirty="0"/>
              <a:t>Deze lessen zijn door Roy Krikke en Henriëtte van Dorp vertaald in het Nederlands
Meer lessen zijn beschikbaar op </a:t>
            </a:r>
            <a:r>
              <a:rPr lang="en-US" dirty="0">
                <a:hlinkClick r:id="rId2"/>
              </a:rPr>
              <a:t>www.primelessons.org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 Prime Lessons (primelessons.org) CC-BY-NC-SA.  </a:t>
            </a:r>
            <a:r>
              <a:rPr lang="en-US"/>
              <a:t>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Lesdoelstellingen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nl" dirty="0"/>
              <a:t>Leer hoe u projecten maakt en een naam geeft</a:t>
            </a:r>
          </a:p>
          <a:p>
            <a:r>
              <a:rPr lang="nl" dirty="0"/>
              <a:t>Leer hoe u projecten dupliceert en verwijdert</a:t>
            </a:r>
          </a:p>
          <a:p>
            <a:r>
              <a:rPr lang="nl" dirty="0"/>
              <a:t>Leer hoe u code tussen projecten kopieert</a:t>
            </a:r>
          </a:p>
          <a:p>
            <a:r>
              <a:rPr lang="nl" dirty="0"/>
              <a:t>Leer hoe u uw projecten op uw Hub kunt bestellen</a:t>
            </a:r>
          </a:p>
          <a:p>
            <a:r>
              <a:rPr lang="nl" dirty="0"/>
              <a:t>Leer hoe u projectbestanden deelt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PROJECTEN maken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nl" dirty="0"/>
              <a:t>Om een nieuw project te maken, klikt u op het + teken in SPIKE Prime of Robot Inventor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ABDE4-AA3F-3D43-85C3-3AFD67DC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75260" y="1277961"/>
            <a:ext cx="4298769" cy="316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5" y="1267075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BBBFD-7192-D44D-BA3A-1BA549E9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55" y="2725000"/>
            <a:ext cx="3999849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74049" y="2725000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12A485D-D4AE-F0DB-3CA2-5265F143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Verwijderen, dupliceren, hernoemen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590617"/>
            <a:ext cx="3454400" cy="2675868"/>
          </a:xfrm>
        </p:spPr>
        <p:txBody>
          <a:bodyPr>
            <a:normAutofit fontScale="92500" lnSpcReduction="20000"/>
          </a:bodyPr>
          <a:lstStyle/>
          <a:p>
            <a:r>
              <a:rPr lang="nl" dirty="0"/>
              <a:t>Klik op “Mijn projecten” om een lijst te bekijken van de projecten die u heeft gemaakt.</a:t>
            </a:r>
          </a:p>
          <a:p>
            <a:r>
              <a:rPr lang="nl" dirty="0"/>
              <a:t>Om een bestaand project te bewerken, klikt u op het bewerkingspictogram [2] en selecteert u vervolgens het project dat u wilt wijzigen. Selecteer de gewenste actie (verwijderen/dupliceren/hernoemen) [3].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B73D2-4720-4091-869B-6A1604E5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6" t="9973" r="4597" b="5111"/>
          <a:stretch/>
        </p:blipFill>
        <p:spPr>
          <a:xfrm>
            <a:off x="175260" y="1187293"/>
            <a:ext cx="5230328" cy="419946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21554" y="1750260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4072080" y="124025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330653" y="4984302"/>
            <a:ext cx="1356283" cy="25184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3686936" y="4925142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70548-C11A-4FAB-A268-37C1D5E2AD73}"/>
              </a:ext>
            </a:extLst>
          </p:cNvPr>
          <p:cNvSpPr/>
          <p:nvPr/>
        </p:nvSpPr>
        <p:spPr>
          <a:xfrm>
            <a:off x="3419880" y="1309993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4833043" y="21472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FFD500"/>
                </a:solidFill>
              </a:rPr>
              <a:t>[2]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C43EAC-FDA5-6E4A-B768-1115AC02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2" y="1187293"/>
            <a:ext cx="2840594" cy="22087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7589723" y="1090456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53713D6-7BE7-C04E-14C2-A9DDD1F4E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3AD593-C405-AB4C-9D94-974EBE47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223410"/>
            <a:ext cx="5190535" cy="4324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Verwijderen, dupliceren, hernoemen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fontScale="92500" lnSpcReduction="10000"/>
          </a:bodyPr>
          <a:lstStyle/>
          <a:p>
            <a:r>
              <a:rPr lang="nl" dirty="0"/>
              <a:t>Als u onderaan de startpagina op “Mijn projecten” klikt, wordt een lijst weergegeven met de projecten die u heeft gemaakt. [1]</a:t>
            </a:r>
          </a:p>
          <a:p>
            <a:r>
              <a:rPr lang="nl" dirty="0"/>
              <a:t>Om een bestaand project te bewerken, klikt u op het bewerkingspictogram [2] en selecteert u vervolgens het project dat u wilt wijzigen. Selecteer de gewenste actie (verwijderen/dupliceren/hernoemen/delen) [3].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39957" y="1758001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1242640" y="49595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1655738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2101257" y="4671609"/>
            <a:ext cx="1979726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4951446" y="207439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4068167" y="46862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rgbClr val="0EAE9F"/>
                </a:solidFill>
              </a:rPr>
              <a:t>[3]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82675-9C40-5E41-AE19-47DD9235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46" y="1173394"/>
            <a:ext cx="2193526" cy="1904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099853" y="2802914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BAAE16A-B799-8AAE-2B8F-BA20661FD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Een andere manier om projecten te hernoemen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nl" dirty="0"/>
              <a:t>Met de drie puntjes (...) naast de projectnaam in zowel SPIKE Prime als Robot Inventor kunt u projecten hernoemen en ze ook op een andere locatie opslaan</a:t>
            </a:r>
          </a:p>
          <a:p>
            <a:r>
              <a:rPr lang="nl" dirty="0"/>
              <a:t>Let op: Met Robot Inventor kun je op deze manier ook projecten delen</a:t>
            </a:r>
          </a:p>
          <a:p>
            <a:r>
              <a:rPr lang="nl" dirty="0"/>
              <a:t>Sommige van deze opties zijn ook beschikbaar via het App-menu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280158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353805"/>
            <a:ext cx="2411198" cy="937688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4C024FA-7AFF-203C-069A-94FBCC02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Projecten bestellen OP DE HUB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31" t="70128" b="464"/>
          <a:stretch/>
        </p:blipFill>
        <p:spPr>
          <a:xfrm>
            <a:off x="479253" y="1407187"/>
            <a:ext cx="3403095" cy="3063213"/>
          </a:xfr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1200" dirty="0"/>
              <a:t>Downloaden/uitvoeren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55711" y="2459744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Met het download-/uitvoerpictogram kunt u de downloadmodus kiezen</a:t>
            </a:r>
          </a:p>
          <a:p>
            <a:r>
              <a:rPr lang="nl" dirty="0"/>
              <a:t>Hier kunt u ook selecteren in welk “slot” op de Hub u uw project wilt opslaan</a:t>
            </a:r>
          </a:p>
          <a:p>
            <a:r>
              <a:rPr lang="nl" dirty="0"/>
              <a:t>Gebruik de pijl om het getal te wijzigen van 0 in een getal tussen 0-19</a:t>
            </a:r>
          </a:p>
          <a:p>
            <a:r>
              <a:rPr lang="nl" dirty="0"/>
              <a:t>De Hub kan maximaal 20 programma's opslaan</a:t>
            </a:r>
          </a:p>
          <a:p>
            <a:r>
              <a:rPr lang="nl" dirty="0"/>
              <a:t>Deze functie is beschikbaar op zowel SPIKE Prime als Robot Inventor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DA2C4-B56C-45C7-A292-83CD1F7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5" y="4573614"/>
            <a:ext cx="1840791" cy="169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65E8-70C4-4310-9CD2-86DD1C16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13" y="4607327"/>
            <a:ext cx="1841329" cy="169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A3581B6-E45E-B2DA-F8E3-C9E6C7D1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DE VOLGORDE VAN PROJECTEN WIJZIGEN (SPIKE PRIME)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1: Klik op het Hub-pictogram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2: Klik op "Programma's beheren"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3: Klik op het twee balkenpictogram (=) in elke rij om het programma naar een nieuwe positie te slepen. Gebruik het prullenbakpictogram om te verwijderen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5F92DF-A593-EFC6-43C2-5F54B441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DE VOLGORDE VAN PROJECTEN WIJZIGEN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1: Klik op het Hub-pictogram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2: Klik op "Programma's"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/>
              <a:t>Stap 3: Klik op het twee balkenpictogram (=) in elke rij om het programma naar een nieuwe positie te slepen. Gebruik het prullenbakpictogram om te verwijderen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D118DA7-A520-14B6-4D11-224DA6C2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217</TotalTime>
  <Words>1002</Words>
  <Application>Microsoft Office PowerPoint</Application>
  <PresentationFormat>On-screen Show (4:3)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Projecten beheren</vt:lpstr>
      <vt:lpstr>Lesdoelstellingen</vt:lpstr>
      <vt:lpstr>PROJECTEN maken</vt:lpstr>
      <vt:lpstr>Verwijderen, dupliceren, hernoemen in SPIKE PRIME</vt:lpstr>
      <vt:lpstr>Verwijderen, dupliceren, hernoemen IN ROBOT INVENTOR</vt:lpstr>
      <vt:lpstr>Een andere manier om projecten te hernoemen</vt:lpstr>
      <vt:lpstr>Projecten bestellen OP DE HUB</vt:lpstr>
      <vt:lpstr>DE VOLGORDE VAN PROJECTEN WIJZIGEN (SPIKE PRIME)</vt:lpstr>
      <vt:lpstr>DE VOLGORDE VAN PROJECTEN WIJZIGEN (ROBOT INVENTOR)</vt:lpstr>
      <vt:lpstr>Projecten delen IN SPIKE PRIME</vt:lpstr>
      <vt:lpstr>Projecten delen IN ROBOT INVENTOR</vt:lpstr>
      <vt:lpstr>Code kopiëren tussen projecten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roy</cp:lastModifiedBy>
  <cp:revision>35</cp:revision>
  <dcterms:created xsi:type="dcterms:W3CDTF">2019-12-31T03:18:51Z</dcterms:created>
  <dcterms:modified xsi:type="dcterms:W3CDTF">2023-09-27T10:57:49Z</dcterms:modified>
</cp:coreProperties>
</file>